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440186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Hadoop File System Essentials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4398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Learn the fundamental operations for managing Hadoop Distributed File System (HDFS) with these clear instructions and examples.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41722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5424845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400556"/>
            <a:ext cx="3405426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Rohit Chapalamadugu</a:t>
            </a:r>
            <a:endParaRPr lang="en-US" sz="2187" dirty="0"/>
          </a:p>
        </p:txBody>
      </p:sp>
      <p:pic>
        <p:nvPicPr>
          <p:cNvPr id="1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1760220" y="1862495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Creating a Directory Structure in HDFS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71330" y="3584496"/>
            <a:ext cx="44410" cy="2782491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8" name="Shape 4"/>
          <p:cNvSpPr/>
          <p:nvPr/>
        </p:nvSpPr>
        <p:spPr>
          <a:xfrm>
            <a:off x="2343448" y="398579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9" name="Shape 5"/>
          <p:cNvSpPr/>
          <p:nvPr/>
        </p:nvSpPr>
        <p:spPr>
          <a:xfrm>
            <a:off x="1843504" y="375808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995428" y="3799761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3315533" y="3806666"/>
            <a:ext cx="54106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1: Understand the Command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3315533" y="4287083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the </a:t>
            </a:r>
            <a:pPr algn="l"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-mkdir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command to create directories in HDFS.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2343448" y="548812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8D2424"/>
          </a:solidFill>
          <a:ln/>
        </p:spPr>
      </p:sp>
      <p:sp>
        <p:nvSpPr>
          <p:cNvPr id="14" name="Shape 10"/>
          <p:cNvSpPr/>
          <p:nvPr/>
        </p:nvSpPr>
        <p:spPr>
          <a:xfrm>
            <a:off x="1843504" y="526041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954232" y="5302091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3315533" y="530899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2: Example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3315533" y="5789414"/>
            <a:ext cx="95546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instance, use </a:t>
            </a:r>
            <a:pPr algn="l"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-mkdir /mydata</a:t>
            </a:r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create a directory in the root of HDFS.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294453"/>
            <a:ext cx="704064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Moving Files to HDFS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354425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hadoop fs -put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1760220" y="4113609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Move files from local Unix/Linux to HDFS with the </a:t>
            </a:r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-put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command.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760220" y="5024318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For example, </a:t>
            </a:r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-put example.txt /mydata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3806" y="3544252"/>
            <a:ext cx="38128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Local Machine to HDFS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7593806" y="4113609"/>
            <a:ext cx="528399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Transfer files from your machine to HDFS efficiently.</a:t>
            </a:r>
            <a:endParaRPr lang="en-US" sz="175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473523"/>
            <a:ext cx="877026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Viewing Data and Contents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37858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912144" y="3827502"/>
            <a:ext cx="19597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482334" y="3862149"/>
            <a:ext cx="283309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View File Contents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482334" y="4689753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</a:t>
            </a:r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-cat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to see the contents of a file in HDFS.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37597" y="37858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648325" y="3827502"/>
            <a:ext cx="2783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259711" y="3862149"/>
            <a:ext cx="2833092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Listing Files and Directories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259711" y="4689753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Get an overview with </a:t>
            </a:r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-ls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for file and directory contents.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314974" y="378583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18082" y="3827502"/>
            <a:ext cx="29360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10037088" y="38621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Easy Access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10037088" y="4342567"/>
            <a:ext cx="2833092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Quickly access file and directory contents in Hadoop.</a:t>
            </a:r>
            <a:endParaRPr lang="en-US" sz="1750" dirty="0"/>
          </a:p>
        </p:txBody>
      </p:sp>
      <p:pic>
        <p:nvPicPr>
          <p:cNvPr id="1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2553533"/>
            <a:ext cx="11109960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Getting Files from HDFS to Local Disk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1760220" y="4386620"/>
            <a:ext cx="11109960" cy="1289447"/>
          </a:xfrm>
          <a:prstGeom prst="roundRect">
            <a:avLst>
              <a:gd name="adj" fmla="val 775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767840" y="4394240"/>
            <a:ext cx="11094720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990011" y="4535091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To Local Disk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41181" y="4535091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HDFS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1767840" y="5031343"/>
            <a:ext cx="11094720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990011" y="5172194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hadoop fs -get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172194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Copy files to local file system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775585"/>
            <a:ext cx="91740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Essential Commands Recap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3803213"/>
            <a:ext cx="4542115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62990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Commands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1062990" y="4513421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Recap the fundamental Hadoop commands for HDFS operations.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5597485" y="3803213"/>
            <a:ext cx="4542115" cy="1650802"/>
          </a:xfrm>
          <a:prstGeom prst="roundRect">
            <a:avLst>
              <a:gd name="adj" fmla="val 6057"/>
            </a:avLst>
          </a:prstGeom>
          <a:solidFill>
            <a:srgbClr val="740B0B"/>
          </a:solidFill>
          <a:ln w="7620">
            <a:solidFill>
              <a:srgbClr val="8D2424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827276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Use Cases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5827276" y="4513421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 and apply the commands in relevant use cases.</a:t>
            </a:r>
            <a:endParaRPr lang="en-US" sz="1750" dirty="0"/>
          </a:p>
        </p:txBody>
      </p:sp>
      <p:pic>
        <p:nvPicPr>
          <p:cNvPr id="1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78221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Basic HDFS Operations</a:t>
            </a:r>
            <a:endParaRPr lang="en-US" sz="4374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1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 HDFS directory structure</a:t>
            </a:r>
            <a:endParaRPr lang="en-US" sz="17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2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Transfer files from local machine to HDFS</a:t>
            </a:r>
            <a:endParaRPr lang="en-US" sz="175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Step 3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View and access file contents in HDFS</a:t>
            </a:r>
            <a:endParaRPr lang="en-US" sz="1750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760220" y="149887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1760220" y="2748677"/>
            <a:ext cx="5388293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1760220" y="3692843"/>
            <a:ext cx="53882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Understanding HDFS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481768" y="2748677"/>
            <a:ext cx="5388412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5249" dirty="0"/>
          </a:p>
        </p:txBody>
      </p:sp>
      <p:sp>
        <p:nvSpPr>
          <p:cNvPr id="8" name="Text 5"/>
          <p:cNvSpPr/>
          <p:nvPr/>
        </p:nvSpPr>
        <p:spPr>
          <a:xfrm>
            <a:off x="7481768" y="3692843"/>
            <a:ext cx="53884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Practical Applications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760220" y="4825841"/>
            <a:ext cx="5388293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5249" dirty="0"/>
          </a:p>
        </p:txBody>
      </p:sp>
      <p:sp>
        <p:nvSpPr>
          <p:cNvPr id="10" name="Text 7"/>
          <p:cNvSpPr/>
          <p:nvPr/>
        </p:nvSpPr>
        <p:spPr>
          <a:xfrm>
            <a:off x="1760220" y="5770007"/>
            <a:ext cx="538829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Increased Efficiency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481768" y="4825841"/>
            <a:ext cx="5388412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249"/>
              </a:lnSpc>
              <a:buNone/>
            </a:pPr>
            <a:r>
              <a:rPr lang="en-US" sz="5249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5249" dirty="0"/>
          </a:p>
        </p:txBody>
      </p:sp>
      <p:sp>
        <p:nvSpPr>
          <p:cNvPr id="12" name="Text 9"/>
          <p:cNvSpPr/>
          <p:nvPr/>
        </p:nvSpPr>
        <p:spPr>
          <a:xfrm>
            <a:off x="7481768" y="5770007"/>
            <a:ext cx="5388412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Skill Development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760220" y="6375321"/>
            <a:ext cx="1110996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Mastering HDFS basics is essential for efficient data management and processing in Hadoop environments.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2024-02-26T05:08:19Z</dcterms:created>
  <dcterms:modified xsi:type="dcterms:W3CDTF">2024-02-26T05:08:19Z</dcterms:modified>
</cp:coreProperties>
</file>